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325" r:id="rId7"/>
    <p:sldId id="264" r:id="rId8"/>
    <p:sldId id="319" r:id="rId9"/>
    <p:sldId id="321" r:id="rId10"/>
    <p:sldId id="317" r:id="rId11"/>
    <p:sldId id="323" r:id="rId12"/>
    <p:sldId id="326" r:id="rId13"/>
    <p:sldId id="327" r:id="rId14"/>
  </p:sldIdLst>
  <p:sldSz cx="9147175" cy="5145088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Arial-SGK-TV" pitchFamily="2" charset="0"/>
      <p:regular r:id="rId21"/>
      <p:bold r:id="rId22"/>
      <p: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234" y="8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bg1"/>
              </a:solidFill>
              <a:cs typeface="Lato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tx1"/>
              </a:solidFill>
              <a:cs typeface="Lato" pitchFamily="34" charset="0"/>
            </a:endParaRP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529" y="0"/>
            <a:ext cx="691093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5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</TotalTime>
  <Words>108</Words>
  <Application>Microsoft Office PowerPoint</Application>
  <PresentationFormat>Custom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Lato Heavy</vt:lpstr>
      <vt:lpstr>Lato</vt:lpstr>
      <vt:lpstr>Calibri</vt:lpstr>
      <vt:lpstr>Calibri Light</vt:lpstr>
      <vt:lpstr>Arial-SGK-TV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285</cp:revision>
  <dcterms:created xsi:type="dcterms:W3CDTF">2020-02-21T03:04:01Z</dcterms:created>
  <dcterms:modified xsi:type="dcterms:W3CDTF">2021-11-23T00:27:53Z</dcterms:modified>
</cp:coreProperties>
</file>